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4" r:id="rId5"/>
    <p:sldId id="266" r:id="rId6"/>
    <p:sldId id="267" r:id="rId7"/>
    <p:sldId id="268" r:id="rId8"/>
    <p:sldId id="269" r:id="rId9"/>
    <p:sldId id="270" r:id="rId10"/>
    <p:sldId id="272" r:id="rId11"/>
    <p:sldId id="271" r:id="rId12"/>
    <p:sldId id="286" r:id="rId13"/>
    <p:sldId id="287" r:id="rId14"/>
    <p:sldId id="28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F6189A-20FE-4960-ABB2-CE4C39358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581212"/>
            <a:ext cx="8791575" cy="1476977"/>
          </a:xfrm>
        </p:spPr>
        <p:txBody>
          <a:bodyPr/>
          <a:lstStyle/>
          <a:p>
            <a:r>
              <a:rPr lang="it-IT" cap="none" dirty="0" err="1"/>
              <a:t>MoodIndigo</a:t>
            </a:r>
            <a:br>
              <a:rPr lang="it-IT" dirty="0"/>
            </a:br>
            <a:r>
              <a:rPr lang="it-IT" sz="2400" dirty="0"/>
              <a:t>corso di programmazione per il web – A.A. 2019-20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EF2A544-03E9-44AB-9754-803568DAA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799812"/>
            <a:ext cx="8791575" cy="2109756"/>
          </a:xfrm>
        </p:spPr>
        <p:txBody>
          <a:bodyPr>
            <a:normAutofit/>
          </a:bodyPr>
          <a:lstStyle/>
          <a:p>
            <a:pPr algn="r"/>
            <a:br>
              <a:rPr lang="it-IT" sz="1600" dirty="0"/>
            </a:br>
            <a:endParaRPr lang="it-IT" sz="1600" dirty="0"/>
          </a:p>
          <a:p>
            <a:pPr algn="r">
              <a:spcBef>
                <a:spcPts val="0"/>
              </a:spcBef>
            </a:pPr>
            <a:r>
              <a:rPr lang="it-IT" sz="1600" dirty="0"/>
              <a:t>Matteo Luceri</a:t>
            </a:r>
          </a:p>
          <a:p>
            <a:pPr algn="r">
              <a:spcBef>
                <a:spcPts val="0"/>
              </a:spcBef>
            </a:pPr>
            <a:r>
              <a:rPr lang="it-IT" sz="1600" dirty="0"/>
              <a:t>Stefano Panico</a:t>
            </a:r>
          </a:p>
          <a:p>
            <a:pPr algn="r">
              <a:spcBef>
                <a:spcPts val="0"/>
              </a:spcBef>
            </a:pPr>
            <a:r>
              <a:rPr lang="it-IT" sz="1600" dirty="0"/>
              <a:t>Vincenzo Conte</a:t>
            </a:r>
          </a:p>
        </p:txBody>
      </p:sp>
    </p:spTree>
    <p:extLst>
      <p:ext uri="{BB962C8B-B14F-4D97-AF65-F5344CB8AC3E}">
        <p14:creationId xmlns:p14="http://schemas.microsoft.com/office/powerpoint/2010/main" val="369693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344725-1505-41BD-872D-3CB5C72D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265740" cy="1478570"/>
          </a:xfrm>
        </p:spPr>
        <p:txBody>
          <a:bodyPr>
            <a:normAutofit/>
          </a:bodyPr>
          <a:lstStyle/>
          <a:p>
            <a:r>
              <a:rPr lang="it-IT" sz="3200" dirty="0"/>
              <a:t>Utente autenticato </a:t>
            </a:r>
            <a:br>
              <a:rPr lang="it-IT" sz="3200" dirty="0"/>
            </a:br>
            <a:r>
              <a:rPr lang="it-IT" sz="3200" dirty="0"/>
              <a:t>	       – </a:t>
            </a:r>
            <a:br>
              <a:rPr lang="it-IT" sz="3200" dirty="0"/>
            </a:br>
            <a:r>
              <a:rPr lang="it-IT" sz="3200" dirty="0"/>
              <a:t>Dashboard Analisi</a:t>
            </a: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274B1314-351E-46F0-88C1-B1420975F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43835" y="1507713"/>
            <a:ext cx="6219462" cy="30690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29BCDB-6C7A-4240-9F08-A874A602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969" y="2190174"/>
            <a:ext cx="4850866" cy="4967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In questa sezione l’utente potrà visionare tutte le analisi da lui create e/o con lui condivise, ereditati dalla condivisione di progetti.</a:t>
            </a:r>
            <a:br>
              <a:rPr lang="it-IT" sz="1800" dirty="0"/>
            </a:br>
            <a:br>
              <a:rPr lang="it-IT" sz="1800" dirty="0"/>
            </a:br>
            <a:r>
              <a:rPr lang="it-IT" sz="1800" dirty="0"/>
              <a:t>Sarà possibile eseguire in questa sezione le analisi di video, la quale restituisce un file .</a:t>
            </a:r>
            <a:r>
              <a:rPr lang="it-IT" sz="1800" dirty="0" err="1"/>
              <a:t>csv</a:t>
            </a:r>
            <a:r>
              <a:rPr lang="it-IT" sz="1800" dirty="0"/>
              <a:t>. </a:t>
            </a:r>
            <a:br>
              <a:rPr lang="it-IT" sz="1800" dirty="0"/>
            </a:br>
            <a:br>
              <a:rPr lang="it-IT" sz="1800" dirty="0"/>
            </a:br>
            <a:r>
              <a:rPr lang="it-IT" sz="1800" dirty="0"/>
              <a:t>L’importazione dei file risultati .</a:t>
            </a:r>
            <a:r>
              <a:rPr lang="it-IT" sz="1800" dirty="0" err="1"/>
              <a:t>csv</a:t>
            </a:r>
            <a:r>
              <a:rPr lang="it-IT" sz="1800" dirty="0"/>
              <a:t> è stata parzialmente implementata, facendola riconoscere dal framework, tranne il salvataggio nel database e il conseguente grafico.</a:t>
            </a:r>
            <a:br>
              <a:rPr lang="it-IT" sz="1800" dirty="0"/>
            </a:b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3326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344725-1505-41BD-872D-3CB5C72D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75" y="259253"/>
            <a:ext cx="7265740" cy="1478570"/>
          </a:xfrm>
        </p:spPr>
        <p:txBody>
          <a:bodyPr>
            <a:normAutofit/>
          </a:bodyPr>
          <a:lstStyle/>
          <a:p>
            <a:r>
              <a:rPr lang="it-IT" sz="3200" dirty="0"/>
              <a:t>Utente autenticato </a:t>
            </a:r>
            <a:br>
              <a:rPr lang="it-IT" sz="3200" dirty="0"/>
            </a:br>
            <a:r>
              <a:rPr lang="it-IT" sz="3200" dirty="0"/>
              <a:t>	      – </a:t>
            </a:r>
            <a:br>
              <a:rPr lang="it-IT" sz="3200" dirty="0"/>
            </a:br>
            <a:r>
              <a:rPr lang="it-IT" sz="3200" dirty="0"/>
              <a:t>Creazione Analisi</a:t>
            </a: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274B1314-351E-46F0-88C1-B1420975F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19790" y="2688910"/>
            <a:ext cx="6418501" cy="314907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29BCDB-6C7A-4240-9F08-A874A602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700" y="2001262"/>
            <a:ext cx="4037090" cy="4524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 questa sezione l’utente potrà creare il progetto di Analisi , dove potrà anche scegliere, oltre il nome e la descrizione del video, il progetto di riferimento.</a:t>
            </a:r>
          </a:p>
        </p:txBody>
      </p:sp>
    </p:spTree>
    <p:extLst>
      <p:ext uri="{BB962C8B-B14F-4D97-AF65-F5344CB8AC3E}">
        <p14:creationId xmlns:p14="http://schemas.microsoft.com/office/powerpoint/2010/main" val="129240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9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1" name="Rectangle 50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344725-1505-41BD-872D-3CB5C72D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870" y="618518"/>
            <a:ext cx="3242151" cy="1478570"/>
          </a:xfrm>
        </p:spPr>
        <p:txBody>
          <a:bodyPr>
            <a:normAutofit/>
          </a:bodyPr>
          <a:lstStyle/>
          <a:p>
            <a:pPr algn="ctr"/>
            <a:r>
              <a:rPr lang="it-IT" sz="2500" dirty="0"/>
              <a:t>Utente autenticato </a:t>
            </a:r>
            <a:br>
              <a:rPr lang="it-IT" sz="2500" dirty="0"/>
            </a:br>
            <a:r>
              <a:rPr lang="it-IT" sz="2500" dirty="0"/>
              <a:t>– </a:t>
            </a:r>
            <a:br>
              <a:rPr lang="it-IT" sz="2500" dirty="0"/>
            </a:br>
            <a:r>
              <a:rPr lang="it-IT" sz="2500" dirty="0"/>
              <a:t>Esecuzione analisi</a:t>
            </a:r>
          </a:p>
        </p:txBody>
      </p:sp>
      <p:pic>
        <p:nvPicPr>
          <p:cNvPr id="45" name="Segnaposto contenuto 4">
            <a:extLst>
              <a:ext uri="{FF2B5EF4-FFF2-40B4-BE49-F238E27FC236}">
                <a16:creationId xmlns:a16="http://schemas.microsoft.com/office/drawing/2014/main" id="{A7A0BD85-CC07-4711-A960-123E16159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8392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274B1314-351E-46F0-88C1-B1420975FA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4402" y="3511551"/>
            <a:ext cx="7036898" cy="3105670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29BCDB-6C7A-4240-9F08-A874A602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/>
              <a:t>In questa sezione l’utente potrà eseguire l’Analisi , di un video caricato dall’utente, visualizzando in live alcuni grafici e potendone scaricare i risultati in un file .csv .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9046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21B9C-85B4-4520-8322-9E23E4DB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3" y="109595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Registrazione E accesso ,</a:t>
            </a:r>
            <a:br>
              <a:rPr lang="it-IT" dirty="0"/>
            </a:br>
            <a:r>
              <a:rPr lang="it-IT" dirty="0"/>
              <a:t>Condivisione progetti e analisi video</a:t>
            </a:r>
          </a:p>
        </p:txBody>
      </p:sp>
      <p:pic>
        <p:nvPicPr>
          <p:cNvPr id="4" name="VideoTutorial">
            <a:hlinkClick r:id="" action="ppaction://media"/>
            <a:extLst>
              <a:ext uri="{FF2B5EF4-FFF2-40B4-BE49-F238E27FC236}">
                <a16:creationId xmlns:a16="http://schemas.microsoft.com/office/drawing/2014/main" id="{E58854EF-E247-4E74-AB3E-5C8FA7B275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317" y="1588165"/>
            <a:ext cx="10896944" cy="4080409"/>
          </a:xfrm>
        </p:spPr>
      </p:pic>
    </p:spTree>
    <p:extLst>
      <p:ext uri="{BB962C8B-B14F-4D97-AF65-F5344CB8AC3E}">
        <p14:creationId xmlns:p14="http://schemas.microsoft.com/office/powerpoint/2010/main" val="11336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D11E6-DCF0-4924-979E-4295BB6F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21920"/>
            <a:ext cx="12009120" cy="6532880"/>
          </a:xfrm>
        </p:spPr>
        <p:txBody>
          <a:bodyPr>
            <a:normAutofit/>
          </a:bodyPr>
          <a:lstStyle/>
          <a:p>
            <a:pPr algn="ctr"/>
            <a: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340454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6B299-367A-4A54-9103-BA744747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B4A55A-999E-42E9-B231-2A93D247B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Il progetto </a:t>
            </a:r>
            <a:r>
              <a:rPr lang="it-IT" dirty="0" err="1"/>
              <a:t>MoodIndigo</a:t>
            </a:r>
            <a:r>
              <a:rPr lang="it-IT" dirty="0"/>
              <a:t> nasce in seguito ad una serie di incontri tenuti con il professore Giuseppe De Solda.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Lo scopo dell’applicativo sarà quello di implementare l’SDK </a:t>
            </a:r>
            <a:r>
              <a:rPr lang="it-IT" dirty="0" err="1"/>
              <a:t>Affectiva</a:t>
            </a:r>
            <a:r>
              <a:rPr lang="it-IT" dirty="0"/>
              <a:t>, per l’analisi delle emozioni , all’interno di video Live e Offline.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Inoltre è richiesta la realizzazione con il framework </a:t>
            </a:r>
            <a:r>
              <a:rPr lang="it-IT" dirty="0" err="1"/>
              <a:t>Laravel</a:t>
            </a:r>
            <a:r>
              <a:rPr lang="it-IT" dirty="0"/>
              <a:t>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A seguito , il team di progetto ha avviato le fasi di sviluppo. </a:t>
            </a:r>
          </a:p>
        </p:txBody>
      </p:sp>
    </p:spTree>
    <p:extLst>
      <p:ext uri="{BB962C8B-B14F-4D97-AF65-F5344CB8AC3E}">
        <p14:creationId xmlns:p14="http://schemas.microsoft.com/office/powerpoint/2010/main" val="376745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31A4B3-F5C9-4C9B-BAD2-6541211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di 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CEDCD2-166D-4716-BFEA-4CA3C3E9B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gruppo si è concentrato a gestire due diverse tipologie di utenti, suddivise in:</a:t>
            </a:r>
          </a:p>
          <a:p>
            <a:pPr lvl="1"/>
            <a:r>
              <a:rPr lang="it-IT" dirty="0"/>
              <a:t>Utenti Ospiti</a:t>
            </a:r>
          </a:p>
          <a:p>
            <a:pPr lvl="1"/>
            <a:r>
              <a:rPr lang="it-IT" dirty="0"/>
              <a:t>Utenti Autenticati</a:t>
            </a:r>
          </a:p>
        </p:txBody>
      </p:sp>
    </p:spTree>
    <p:extLst>
      <p:ext uri="{BB962C8B-B14F-4D97-AF65-F5344CB8AC3E}">
        <p14:creationId xmlns:p14="http://schemas.microsoft.com/office/powerpoint/2010/main" val="177785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2C7B1E0-0E3C-4D5A-A5E7-9ADAB897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678588"/>
            <a:ext cx="3848099" cy="1143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/>
              <a:t>Mappa</a:t>
            </a:r>
            <a:br>
              <a:rPr lang="en-US" sz="4800" dirty="0"/>
            </a:br>
            <a:r>
              <a:rPr lang="en-US" sz="4800" dirty="0"/>
              <a:t>del </a:t>
            </a:r>
            <a:r>
              <a:rPr lang="en-US" sz="4800" dirty="0" err="1"/>
              <a:t>sito</a:t>
            </a:r>
            <a:endParaRPr lang="en-US" sz="4800" dirty="0"/>
          </a:p>
        </p:txBody>
      </p:sp>
      <p:sp>
        <p:nvSpPr>
          <p:cNvPr id="192" name="Round Diagonal Corner Rectangle 6">
            <a:extLst>
              <a:ext uri="{FF2B5EF4-FFF2-40B4-BE49-F238E27FC236}">
                <a16:creationId xmlns:a16="http://schemas.microsoft.com/office/drawing/2014/main" id="{E6A49086-297C-45EA-8090-994D8666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7220DDB-81D9-463E-9F3D-B62CC0F246E9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6119812" y="1889919"/>
            <a:ext cx="5205414" cy="3055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560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4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344725-1505-41BD-872D-3CB5C72D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it-IT" sz="3200" dirty="0"/>
              <a:t>Utente guest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29BCDB-6C7A-4240-9F08-A874A602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238" y="1957388"/>
            <a:ext cx="4459287" cy="396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Il gruppo di lavoro, ha realizzato un’interfaccia attrattiva per il visitatore, che sia nuovo o meno, in modo da presentare una demo esplicativa delle funzionalità di </a:t>
            </a:r>
            <a:r>
              <a:rPr lang="it-IT" sz="2000" dirty="0" err="1"/>
              <a:t>Affectiva</a:t>
            </a:r>
            <a:r>
              <a:rPr lang="it-IT" sz="2000" dirty="0"/>
              <a:t>, oltre ai tasti di Accesso e Registrazione.</a:t>
            </a: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274B1314-351E-46F0-88C1-B1420975F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4537" y="1252133"/>
            <a:ext cx="5456279" cy="3067659"/>
          </a:xfrm>
          <a:prstGeom prst="round2DiagRect">
            <a:avLst>
              <a:gd name="adj1" fmla="val 0"/>
              <a:gd name="adj2" fmla="val 17574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8" name="Group 5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2818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344725-1505-41BD-872D-3CB5C72D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it-IT" sz="3200" dirty="0"/>
              <a:t>Utente guest</a:t>
            </a: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274B1314-351E-46F0-88C1-B1420975F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1895170"/>
            <a:ext cx="5456279" cy="306765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29BCDB-6C7A-4240-9F08-A874A602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0" y="1611314"/>
            <a:ext cx="4745040" cy="45243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dirty="0"/>
              <a:t>Presentiamo l’interfaccia Demo per il visitatore che vuole conoscere alcune funzionalità potenziali dell’SDK.</a:t>
            </a:r>
            <a:br>
              <a:rPr lang="it-IT" sz="1800" dirty="0"/>
            </a:br>
            <a:br>
              <a:rPr lang="it-IT" sz="1800" dirty="0"/>
            </a:br>
            <a:r>
              <a:rPr lang="it-IT" sz="1800" dirty="0"/>
              <a:t>Ad esempio sono state inserite meno espressioni facciali che lo stesso detector </a:t>
            </a:r>
            <a:r>
              <a:rPr lang="it-IT" sz="1800" dirty="0" err="1"/>
              <a:t>Affectiva</a:t>
            </a:r>
            <a:r>
              <a:rPr lang="it-IT" sz="1800" dirty="0"/>
              <a:t> è in grado di catturare.</a:t>
            </a:r>
          </a:p>
        </p:txBody>
      </p:sp>
    </p:spTree>
    <p:extLst>
      <p:ext uri="{BB962C8B-B14F-4D97-AF65-F5344CB8AC3E}">
        <p14:creationId xmlns:p14="http://schemas.microsoft.com/office/powerpoint/2010/main" val="427030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344725-1505-41BD-872D-3CB5C72D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it-IT" sz="3200" dirty="0"/>
              <a:t>Utente Autenticato</a:t>
            </a: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274B1314-351E-46F0-88C1-B1420975F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11865" y="1283261"/>
            <a:ext cx="6637260" cy="373163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29BCDB-6C7A-4240-9F08-A874A602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401" y="1620838"/>
            <a:ext cx="4370464" cy="44910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Il gruppo di lavoro, ha realizzato un’interfaccia di benvenuto, a seguito del login nell’area riservata e dalla quale può accedere a tutte le funzionalità dell’applicativo.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Nello specifico:</a:t>
            </a:r>
            <a:br>
              <a:rPr lang="it-IT" dirty="0"/>
            </a:br>
            <a:r>
              <a:rPr lang="it-IT" dirty="0"/>
              <a:t>	Dashboard Progetti,</a:t>
            </a:r>
            <a:br>
              <a:rPr lang="it-IT" dirty="0"/>
            </a:br>
            <a:r>
              <a:rPr lang="it-IT" dirty="0"/>
              <a:t>	Dashboard Analisi,</a:t>
            </a:r>
            <a:br>
              <a:rPr lang="it-IT" dirty="0"/>
            </a:br>
            <a:r>
              <a:rPr lang="it-IT" dirty="0"/>
              <a:t>	Analisi Live.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099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344725-1505-41BD-872D-3CB5C72D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it-IT" sz="3200" dirty="0"/>
              <a:t>Utente autenticato </a:t>
            </a:r>
            <a:br>
              <a:rPr lang="it-IT" sz="3200" dirty="0"/>
            </a:br>
            <a:r>
              <a:rPr lang="it-IT" sz="3200" dirty="0"/>
              <a:t>		– </a:t>
            </a:r>
            <a:br>
              <a:rPr lang="it-IT" sz="3200" dirty="0"/>
            </a:br>
            <a:r>
              <a:rPr lang="it-IT" sz="3200" dirty="0"/>
              <a:t>Dashboard progetti</a:t>
            </a: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274B1314-351E-46F0-88C1-B1420975F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66908" y="1558349"/>
            <a:ext cx="6159514" cy="30701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29BCDB-6C7A-4240-9F08-A874A602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0" y="2065338"/>
            <a:ext cx="4037090" cy="4524374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In questa sezione l’utente potrà visionare tutti progetti da lui creati e/o con lui condivisi.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Sarà possibile visionare gli utenti che hanno creato il progetto e tutti partecipanti ad esso.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285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344725-1505-41BD-872D-3CB5C72D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278" y="411277"/>
            <a:ext cx="7265740" cy="1478570"/>
          </a:xfrm>
        </p:spPr>
        <p:txBody>
          <a:bodyPr>
            <a:normAutofit/>
          </a:bodyPr>
          <a:lstStyle/>
          <a:p>
            <a:r>
              <a:rPr lang="it-IT" sz="3200" dirty="0"/>
              <a:t>Utente autenticato </a:t>
            </a:r>
            <a:br>
              <a:rPr lang="it-IT" sz="3200" dirty="0"/>
            </a:br>
            <a:r>
              <a:rPr lang="it-IT" sz="3200" dirty="0"/>
              <a:t>		– </a:t>
            </a:r>
            <a:br>
              <a:rPr lang="it-IT" sz="3200" dirty="0"/>
            </a:br>
            <a:r>
              <a:rPr lang="it-IT" sz="3200" dirty="0"/>
              <a:t>Creazione progetto</a:t>
            </a: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274B1314-351E-46F0-88C1-B1420975F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92957" y="1960708"/>
            <a:ext cx="6735281" cy="333957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29BCDB-6C7A-4240-9F08-A874A602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813" y="2400301"/>
            <a:ext cx="4037090" cy="4524374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In questa sezione l’utente potrà creare il Progetto e scegliere con chi condividerlo.</a:t>
            </a:r>
          </a:p>
        </p:txBody>
      </p:sp>
    </p:spTree>
    <p:extLst>
      <p:ext uri="{BB962C8B-B14F-4D97-AF65-F5344CB8AC3E}">
        <p14:creationId xmlns:p14="http://schemas.microsoft.com/office/powerpoint/2010/main" val="27977434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491</Words>
  <Application>Microsoft Office PowerPoint</Application>
  <PresentationFormat>Widescreen</PresentationFormat>
  <Paragraphs>32</Paragraphs>
  <Slides>14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Circuito</vt:lpstr>
      <vt:lpstr>MoodIndigo corso di programmazione per il web – A.A. 2019-20</vt:lpstr>
      <vt:lpstr>Introduzione</vt:lpstr>
      <vt:lpstr>Funzionalità di base</vt:lpstr>
      <vt:lpstr>Mappa del sito</vt:lpstr>
      <vt:lpstr>Utente guest</vt:lpstr>
      <vt:lpstr>Utente guest</vt:lpstr>
      <vt:lpstr>Utente Autenticato</vt:lpstr>
      <vt:lpstr>Utente autenticato    –  Dashboard progetti</vt:lpstr>
      <vt:lpstr>Utente autenticato    –  Creazione progetto</vt:lpstr>
      <vt:lpstr>Utente autenticato          –  Dashboard Analisi</vt:lpstr>
      <vt:lpstr>Utente autenticato         –  Creazione Analisi</vt:lpstr>
      <vt:lpstr>Utente autenticato  –  Esecuzione analisi</vt:lpstr>
      <vt:lpstr>Registrazione E accesso , Condivisione progetti e analisi video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MoodIndigo corso di programmazione per il web – A.A. 2019-20</dc:title>
  <dc:creator>Matteo Luceri</dc:creator>
  <cp:lastModifiedBy>Matteo Luceri</cp:lastModifiedBy>
  <cp:revision>3</cp:revision>
  <dcterms:created xsi:type="dcterms:W3CDTF">2020-02-25T16:18:19Z</dcterms:created>
  <dcterms:modified xsi:type="dcterms:W3CDTF">2020-02-25T16:45:22Z</dcterms:modified>
</cp:coreProperties>
</file>